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hO7WsFIxYLriJrmXJV/n+ThrCu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customschemas.google.com/relationships/presentationmetadata" Target="metadata"/><Relationship Id="rId50" Type="http://schemas.openxmlformats.org/officeDocument/2006/relationships/slide" Target="slides/slide4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5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5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5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"/>
            <a:ext cx="12192000" cy="4682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4682836"/>
            <a:ext cx="12191999" cy="2175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0" name="Google Shape;150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1" name="Google Shape;15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7" name="Google Shape;15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8" name="Google Shape;15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4" name="Google Shape;164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5" name="Google Shape;1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1" name="Google Shape;17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2" name="Google Shape;1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78" name="Google Shape;178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363" y="3755677"/>
            <a:ext cx="11360727" cy="2908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3574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5" name="Google Shape;185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6" name="Google Shape;1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2" name="Google Shape;192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3" name="Google Shape;1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9" name="Google Shape;19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0" name="Google Shape;2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CENTRAL LIMIT THEOREM</a:t>
            </a:r>
            <a:endParaRPr/>
          </a:p>
        </p:txBody>
      </p:sp>
      <p:pic>
        <p:nvPicPr>
          <p:cNvPr id="206" name="Google Shape;20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593273"/>
            <a:ext cx="10148455" cy="3768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Skweness</a:t>
            </a:r>
            <a:endParaRPr/>
          </a:p>
        </p:txBody>
      </p:sp>
      <p:pic>
        <p:nvPicPr>
          <p:cNvPr id="212" name="Google Shape;2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764" y="1690688"/>
            <a:ext cx="11693236" cy="4516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3" name="Google Shape;9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8" name="Google Shape;218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9" name="Google Shape;2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5891"/>
            <a:ext cx="12192000" cy="4752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1"/>
            <a:ext cx="12192001" cy="2105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2" name="Google Shape;2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747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9345" y="1343891"/>
            <a:ext cx="5652655" cy="55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43891"/>
            <a:ext cx="6539345" cy="55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1"/>
            <a:ext cx="12192000" cy="1343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0" name="Google Shape;250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1" name="Google Shape;25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7" name="Google Shape;257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8" name="Google Shape;25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1037"/>
            <a:ext cx="12192000" cy="214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9" name="Google Shape;269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3999"/>
            <a:ext cx="12192000" cy="533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15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7" name="Google Shape;277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8" name="Google Shape;27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500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140037"/>
            <a:ext cx="12192000" cy="171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4" name="Google Shape;284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85" name="Google Shape;2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1" name="Google Shape;291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92" name="Google Shape;29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8" name="Google Shape;298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99" name="Google Shape;29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5" name="Google Shape;305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06" name="Google Shape;30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2" name="Google Shape;312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13" name="Google Shape;31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20" name="Google Shape;3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6" name="Google Shape;326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27" name="Google Shape;3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3" name="Google Shape;333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34" name="Google Shape;33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0" name="Google Shape;340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41" name="Google Shape;34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7" name="Google Shape;347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48" name="Google Shape;34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7" name="Google Shape;10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4" name="Google Shape;354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55" name="Google Shape;35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1" name="Google Shape;361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62" name="Google Shape;36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8" name="Google Shape;368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4" name="Google Shape;374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75" name="Google Shape;37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1" name="Google Shape;381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82" name="Google Shape;38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8" name="Google Shape;388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89" name="Google Shape;38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46" y="0"/>
            <a:ext cx="1219614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659476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4" name="Google Shape;114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1" name="Google Shape;121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2" name="Google Shape;12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8" name="Google Shape;128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9" name="Google Shape;12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5" name="Google Shape;135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6" name="Google Shape;13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2" name="Google Shape;142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3" name="Google Shape;14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169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90688"/>
            <a:ext cx="12192000" cy="5167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2023-12-05T09:18:22Z</dcterms:created>
  <dc:creator>Puroshotam Singh</dc:creator>
</cp:coreProperties>
</file>